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8" d="100"/>
          <a:sy n="98" d="100"/>
        </p:scale>
        <p:origin x="133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Boomiraj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</a:t>
            </a:r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Lokesh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30/11/2023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/>
              <a:t>Data collection is the process of gathering and accumulating information from various sources to be used for analysis, research, or decision-making. It is a crucial step in any data-driven project and involves systematically collecting relevant data points that align with the objectives of the project. 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xmlns="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Words>1187</Words>
  <Application>Microsoft Office PowerPoint</Application>
  <PresentationFormat>Widescreen</PresentationFormat>
  <Paragraphs>226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sumo</cp:lastModifiedBy>
  <cp:revision>199</cp:revision>
  <dcterms:created xsi:type="dcterms:W3CDTF">2021-04-29T18:58:34Z</dcterms:created>
  <dcterms:modified xsi:type="dcterms:W3CDTF">2023-11-30T06:31:02Z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